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Tudtad?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Magyarok az informatikában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3181960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Neumann János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6547845" y="1921820"/>
            <a:ext cx="4878389" cy="3541714"/>
          </a:xfrm>
        </p:spPr>
        <p:txBody>
          <a:bodyPr/>
          <a:lstStyle/>
          <a:p>
            <a:r>
              <a:rPr lang="hu-HU" dirty="0" smtClean="0"/>
              <a:t>A számítástechnika „Puskás Öcsije”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Neuman</a:t>
            </a:r>
            <a:r>
              <a:rPr lang="hu-HU" dirty="0" smtClean="0"/>
              <a:t>-elvek megalkotója, melyekkel letette a modern számítástechnika </a:t>
            </a:r>
            <a:r>
              <a:rPr lang="hu-HU" dirty="0" err="1" smtClean="0"/>
              <a:t>alapköveit</a:t>
            </a:r>
            <a:r>
              <a:rPr lang="hu-HU" dirty="0" smtClean="0"/>
              <a:t>.</a:t>
            </a:r>
          </a:p>
          <a:p>
            <a:r>
              <a:rPr lang="hu-HU" dirty="0" smtClean="0"/>
              <a:t>A számítógépek a mai napig ezeket az elveket követve működnek</a:t>
            </a: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701" y="1921820"/>
            <a:ext cx="6168119" cy="3700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35003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Kemény János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/>
              <a:t> </a:t>
            </a:r>
            <a:r>
              <a:rPr lang="hu-HU" dirty="0" smtClean="0"/>
              <a:t>A ma is alkalmazott </a:t>
            </a:r>
            <a:r>
              <a:rPr lang="hu-HU" dirty="0" err="1" smtClean="0"/>
              <a:t>időosztásos</a:t>
            </a:r>
            <a:r>
              <a:rPr lang="hu-HU" dirty="0" smtClean="0"/>
              <a:t> </a:t>
            </a:r>
            <a:r>
              <a:rPr lang="hu-HU" dirty="0"/>
              <a:t>számítógépes rendszerek </a:t>
            </a:r>
            <a:r>
              <a:rPr lang="hu-HU" dirty="0" smtClean="0"/>
              <a:t>alapelvét dolgozta ki. </a:t>
            </a:r>
          </a:p>
          <a:p>
            <a:r>
              <a:rPr lang="hu-HU" dirty="0" smtClean="0"/>
              <a:t>Ő alkotta meg az angol nyelv szavaira épülő BASIC programnyelvet is.</a:t>
            </a:r>
            <a:r>
              <a:rPr lang="hu-HU" dirty="0"/>
              <a:t> </a:t>
            </a:r>
            <a:endParaRPr lang="hu-HU" dirty="0"/>
          </a:p>
        </p:txBody>
      </p:sp>
      <p:pic>
        <p:nvPicPr>
          <p:cNvPr id="2050" name="Picture 2" descr="Negyedszázada halt meg Kemény János, a BASIC programnyelv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344" y="1872552"/>
            <a:ext cx="5747656" cy="3557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014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Gábor Dénes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786846" y="2249486"/>
            <a:ext cx="5260565" cy="3541714"/>
          </a:xfrm>
        </p:spPr>
        <p:txBody>
          <a:bodyPr/>
          <a:lstStyle/>
          <a:p>
            <a:r>
              <a:rPr lang="hu-HU" dirty="0" smtClean="0"/>
              <a:t>A hologram feltalálója.</a:t>
            </a:r>
          </a:p>
          <a:p>
            <a:r>
              <a:rPr lang="hu-HU" dirty="0" smtClean="0"/>
              <a:t>Munkája elismeréseként 1971-ben Nobel-díjat kapott.</a:t>
            </a:r>
            <a:endParaRPr lang="hu-HU" dirty="0"/>
          </a:p>
        </p:txBody>
      </p:sp>
      <p:pic>
        <p:nvPicPr>
          <p:cNvPr id="5122" name="Picture 2" descr="Gábor Dénes, a hologram feltalálója - Cultura.h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740" y="2154259"/>
            <a:ext cx="3110139" cy="373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3790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Vadász László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Az Intel egyik alapítója.</a:t>
            </a:r>
          </a:p>
          <a:p>
            <a:r>
              <a:rPr lang="hu-HU" dirty="0"/>
              <a:t>Ő irányította azt a </a:t>
            </a:r>
            <a:r>
              <a:rPr lang="hu-HU" dirty="0" smtClean="0"/>
              <a:t>fejlesztőcsapatot, </a:t>
            </a:r>
            <a:r>
              <a:rPr lang="hu-HU" dirty="0"/>
              <a:t>amely elkészítette a világ első mikroprocesszorát, az Intel 4004-et még 1971-ben.</a:t>
            </a:r>
            <a:endParaRPr lang="hu-HU" dirty="0"/>
          </a:p>
        </p:txBody>
      </p:sp>
      <p:pic>
        <p:nvPicPr>
          <p:cNvPr id="3074" name="Picture 2" descr="https://media.sg.hu/kep/2003_04/0419intel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208" y="2097088"/>
            <a:ext cx="2637525" cy="340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4772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Simonyi Károly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497181" y="2095092"/>
            <a:ext cx="4878389" cy="4188142"/>
          </a:xfrm>
        </p:spPr>
        <p:txBody>
          <a:bodyPr>
            <a:normAutofit/>
          </a:bodyPr>
          <a:lstStyle/>
          <a:p>
            <a:r>
              <a:rPr lang="hu-HU" dirty="0" smtClean="0"/>
              <a:t>Kifejlesztette az </a:t>
            </a:r>
            <a:r>
              <a:rPr lang="hu-HU" dirty="0"/>
              <a:t>első alakhű szövegszerkesztőt, a </a:t>
            </a:r>
            <a:r>
              <a:rPr lang="hu-HU" dirty="0" err="1"/>
              <a:t>Bravot</a:t>
            </a:r>
            <a:r>
              <a:rPr lang="hu-HU" dirty="0"/>
              <a:t>. Azért számított újdonságnak, mert szerkesztés közben egyből a végeredményt </a:t>
            </a:r>
            <a:r>
              <a:rPr lang="hu-HU" dirty="0" smtClean="0"/>
              <a:t>mutatta (és nem a szoftverkódot). </a:t>
            </a:r>
          </a:p>
          <a:p>
            <a:r>
              <a:rPr lang="hu-HU" dirty="0" smtClean="0"/>
              <a:t>Később ő irányította Word  és az Excel fejlesztését.</a:t>
            </a:r>
          </a:p>
        </p:txBody>
      </p:sp>
      <p:pic>
        <p:nvPicPr>
          <p:cNvPr id="4098" name="Picture 2" descr="Tudtad, hogy az Excelt is egy magyarnak köszönhetjük? - Azonnal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17" y="2095093"/>
            <a:ext cx="57150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79918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kör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TM04033919[[fn=Áramkör]]</Template>
  <TotalTime>36</TotalTime>
  <Words>136</Words>
  <Application>Microsoft Office PowerPoint</Application>
  <PresentationFormat>Szélesvásznú</PresentationFormat>
  <Paragraphs>18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Tw Cen MT</vt:lpstr>
      <vt:lpstr>Áramkör</vt:lpstr>
      <vt:lpstr>Tudtad?</vt:lpstr>
      <vt:lpstr>Neumann János</vt:lpstr>
      <vt:lpstr>Kemény János</vt:lpstr>
      <vt:lpstr>Gábor Dénes</vt:lpstr>
      <vt:lpstr>Vadász László</vt:lpstr>
      <vt:lpstr>Simonyi Károly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Tudtad?</dc:title>
  <dc:creator>Rgazd</dc:creator>
  <cp:lastModifiedBy>József Teleki</cp:lastModifiedBy>
  <cp:revision>5</cp:revision>
  <dcterms:created xsi:type="dcterms:W3CDTF">2020-05-12T06:31:13Z</dcterms:created>
  <dcterms:modified xsi:type="dcterms:W3CDTF">2020-05-12T07:07:19Z</dcterms:modified>
</cp:coreProperties>
</file>